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5F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3372" autoAdjust="0"/>
  </p:normalViewPr>
  <p:slideViewPr>
    <p:cSldViewPr snapToGrid="0">
      <p:cViewPr varScale="1">
        <p:scale>
          <a:sx n="43" d="100"/>
          <a:sy n="43" d="100"/>
        </p:scale>
        <p:origin x="2264" y="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1AF8C-E600-E54E-BA21-4FE503DB4A26}" type="datetimeFigureOut">
              <a:rPr lang="fr-FR" smtClean="0"/>
              <a:t>19/09/2024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5BE2-D891-D347-89E4-75EC789FE0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5085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1AF8C-E600-E54E-BA21-4FE503DB4A26}" type="datetimeFigureOut">
              <a:rPr lang="fr-FR" smtClean="0"/>
              <a:t>19/09/2024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5BE2-D891-D347-89E4-75EC789FE0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4905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1AF8C-E600-E54E-BA21-4FE503DB4A26}" type="datetimeFigureOut">
              <a:rPr lang="fr-FR" smtClean="0"/>
              <a:t>19/09/2024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5BE2-D891-D347-89E4-75EC789FE0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4484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1AF8C-E600-E54E-BA21-4FE503DB4A26}" type="datetimeFigureOut">
              <a:rPr lang="fr-FR" smtClean="0"/>
              <a:t>19/09/2024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5BE2-D891-D347-89E4-75EC789FE0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7544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1AF8C-E600-E54E-BA21-4FE503DB4A26}" type="datetimeFigureOut">
              <a:rPr lang="fr-FR" smtClean="0"/>
              <a:t>19/09/2024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5BE2-D891-D347-89E4-75EC789FE0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0062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1AF8C-E600-E54E-BA21-4FE503DB4A26}" type="datetimeFigureOut">
              <a:rPr lang="fr-FR" smtClean="0"/>
              <a:t>19/09/2024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5BE2-D891-D347-89E4-75EC789FE0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8488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1AF8C-E600-E54E-BA21-4FE503DB4A26}" type="datetimeFigureOut">
              <a:rPr lang="fr-FR" smtClean="0"/>
              <a:t>19/09/2024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5BE2-D891-D347-89E4-75EC789FE0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7908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1AF8C-E600-E54E-BA21-4FE503DB4A26}" type="datetimeFigureOut">
              <a:rPr lang="fr-FR" smtClean="0"/>
              <a:t>19/09/2024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5BE2-D891-D347-89E4-75EC789FE0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1238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1AF8C-E600-E54E-BA21-4FE503DB4A26}" type="datetimeFigureOut">
              <a:rPr lang="fr-FR" smtClean="0"/>
              <a:t>19/09/2024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5BE2-D891-D347-89E4-75EC789FE0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6225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1AF8C-E600-E54E-BA21-4FE503DB4A26}" type="datetimeFigureOut">
              <a:rPr lang="fr-FR" smtClean="0"/>
              <a:t>19/09/2024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5BE2-D891-D347-89E4-75EC789FE0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7139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1AF8C-E600-E54E-BA21-4FE503DB4A26}" type="datetimeFigureOut">
              <a:rPr lang="fr-FR" smtClean="0"/>
              <a:t>19/09/2024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5BE2-D891-D347-89E4-75EC789FE0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821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1AF8C-E600-E54E-BA21-4FE503DB4A26}" type="datetimeFigureOut">
              <a:rPr lang="fr-FR" smtClean="0"/>
              <a:t>19/09/2024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75BE2-D891-D347-89E4-75EC789FE0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530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86912E-8463-DC99-A941-9E7FE227A4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0452" y="1322550"/>
            <a:ext cx="6204515" cy="898728"/>
          </a:xfrm>
        </p:spPr>
        <p:txBody>
          <a:bodyPr>
            <a:normAutofit/>
          </a:bodyPr>
          <a:lstStyle/>
          <a:p>
            <a:r>
              <a:rPr lang="fr-FR" sz="2800" b="1" dirty="0">
                <a:solidFill>
                  <a:srgbClr val="0070C0"/>
                </a:solidFill>
              </a:rPr>
              <a:t>5 et 6</a:t>
            </a:r>
            <a:r>
              <a:rPr lang="fr-FR" sz="2800" b="1" i="0" u="none" strike="noStrike" dirty="0">
                <a:solidFill>
                  <a:srgbClr val="0070C0"/>
                </a:solidFill>
                <a:effectLst/>
              </a:rPr>
              <a:t> octobre 2024</a:t>
            </a:r>
            <a:br>
              <a:rPr lang="fr-FR" sz="2800" b="1" i="0" u="none" strike="noStrike" dirty="0">
                <a:solidFill>
                  <a:srgbClr val="0070C0"/>
                </a:solidFill>
                <a:effectLst/>
              </a:rPr>
            </a:br>
            <a:r>
              <a:rPr lang="fr-FR" sz="2800" b="1" dirty="0">
                <a:solidFill>
                  <a:srgbClr val="0070C0"/>
                </a:solidFill>
              </a:rPr>
              <a:t>« Week-End Terre »</a:t>
            </a:r>
            <a:r>
              <a:rPr lang="fr-FR" sz="2800" b="1" i="0" u="none" strike="noStrike" dirty="0">
                <a:solidFill>
                  <a:srgbClr val="0070C0"/>
                </a:solidFill>
                <a:effectLst/>
              </a:rPr>
              <a:t> de Montrond les Bains</a:t>
            </a:r>
            <a:endParaRPr lang="fr-FR" sz="2800" dirty="0">
              <a:solidFill>
                <a:srgbClr val="0070C0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251A5C8-EF63-ADEB-B4D6-F555058789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58" y="-273877"/>
            <a:ext cx="2725271" cy="182856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6A94549-D498-ACFF-246D-F656A1973938}"/>
              </a:ext>
            </a:extLst>
          </p:cNvPr>
          <p:cNvSpPr txBox="1"/>
          <p:nvPr/>
        </p:nvSpPr>
        <p:spPr>
          <a:xfrm>
            <a:off x="1766139" y="9119954"/>
            <a:ext cx="3325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chemeClr val="bg1"/>
                </a:solidFill>
              </a:rPr>
              <a:t>LOGOS PARTENAIRES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2C40475-0270-B839-79CA-41ACE7E924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2537" y="0"/>
            <a:ext cx="1435013" cy="124783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35ED862-BAFA-F41A-6F81-177DF3DAB3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064" y="2356405"/>
            <a:ext cx="1597484" cy="93696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D91A6AA-68F8-4755-6854-C924B1BFDA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1396" y="8229600"/>
            <a:ext cx="6923762" cy="1676400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9C298157-BCC0-6BA6-DD3A-8F2823B3F645}"/>
              </a:ext>
            </a:extLst>
          </p:cNvPr>
          <p:cNvSpPr txBox="1">
            <a:spLocks/>
          </p:cNvSpPr>
          <p:nvPr/>
        </p:nvSpPr>
        <p:spPr>
          <a:xfrm>
            <a:off x="18775" y="5802208"/>
            <a:ext cx="6863591" cy="225231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1500" b="1" dirty="0">
                <a:solidFill>
                  <a:srgbClr val="C00000"/>
                </a:solidFill>
              </a:rPr>
              <a:t>Samedi : 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fr-FR" sz="1500" b="1" dirty="0">
                <a:solidFill>
                  <a:srgbClr val="C00000"/>
                </a:solidFill>
              </a:rPr>
              <a:t>Courses pour les enfants à partir de 14h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fr-FR" sz="1500" b="1" dirty="0">
                <a:solidFill>
                  <a:srgbClr val="C00000"/>
                </a:solidFill>
              </a:rPr>
              <a:t>Course pour les minimes, cadets et cadettes et toutes catégories féminines à 15h</a:t>
            </a:r>
          </a:p>
          <a:p>
            <a:pPr algn="l"/>
            <a:r>
              <a:rPr lang="fr-FR" sz="1500" b="1" dirty="0">
                <a:solidFill>
                  <a:srgbClr val="C00000"/>
                </a:solidFill>
              </a:rPr>
              <a:t>Dimanche : cyclo-cross par étapes hommes juniors-U19, seniors et au-delà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fr-FR" sz="1500" b="1" dirty="0">
                <a:solidFill>
                  <a:srgbClr val="C00000"/>
                </a:solidFill>
              </a:rPr>
              <a:t>1</a:t>
            </a:r>
            <a:r>
              <a:rPr lang="fr-FR" sz="1500" b="1" baseline="30000" dirty="0">
                <a:solidFill>
                  <a:srgbClr val="C00000"/>
                </a:solidFill>
              </a:rPr>
              <a:t>ère</a:t>
            </a:r>
            <a:r>
              <a:rPr lang="fr-FR" sz="1500" b="1" dirty="0">
                <a:solidFill>
                  <a:srgbClr val="C00000"/>
                </a:solidFill>
              </a:rPr>
              <a:t> étape : Contre la montre sur 1 tour à partir de 14H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fr-FR" sz="1500" b="1" dirty="0">
                <a:solidFill>
                  <a:srgbClr val="C00000"/>
                </a:solidFill>
              </a:rPr>
              <a:t>2ème étape : Course en ligne sur 50 min à partir de 15H30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fr-FR" sz="1500" b="1" dirty="0">
                <a:solidFill>
                  <a:srgbClr val="C00000"/>
                </a:solidFill>
              </a:rPr>
              <a:t>Classement aux points sur les 2 étapes</a:t>
            </a:r>
          </a:p>
          <a:p>
            <a:pPr algn="l"/>
            <a:r>
              <a:rPr lang="fr-FR" sz="1500" b="1" dirty="0">
                <a:solidFill>
                  <a:srgbClr val="C00000"/>
                </a:solidFill>
              </a:rPr>
              <a:t>50 participants maximum par course.</a:t>
            </a:r>
          </a:p>
          <a:p>
            <a:pPr algn="l"/>
            <a:r>
              <a:rPr lang="fr-FR" sz="1500" b="1" dirty="0">
                <a:solidFill>
                  <a:srgbClr val="C00000"/>
                </a:solidFill>
              </a:rPr>
              <a:t>Ouvert aux coureurs FFC jusqu’à OPEN 2 max et aux non licenciés sur présentation d’un certificat médical</a:t>
            </a:r>
          </a:p>
          <a:p>
            <a:pPr algn="l"/>
            <a:r>
              <a:rPr lang="fr-FR" sz="1500" b="1" dirty="0">
                <a:solidFill>
                  <a:srgbClr val="C00000"/>
                </a:solidFill>
              </a:rPr>
              <a:t>VTT admis suivant règlement FSGT42 2024</a:t>
            </a:r>
          </a:p>
          <a:p>
            <a:pPr algn="l"/>
            <a:r>
              <a:rPr lang="fr-FR" sz="1500" b="1" dirty="0">
                <a:solidFill>
                  <a:srgbClr val="C00000"/>
                </a:solidFill>
              </a:rPr>
              <a:t>Inscriptions sur le site www.ucf42.com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E0674B80-6201-AEDE-A0B5-330684B7FA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05" y="8275672"/>
            <a:ext cx="1028358" cy="84428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74C36C5-0D67-75D4-3BB4-7D48F84CC5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23264" y="8429938"/>
            <a:ext cx="846631" cy="6468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5823C8F-CEC6-454A-38A1-514DE229BD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99348" y="3500228"/>
            <a:ext cx="3526721" cy="227669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0A681C3-2925-BA71-B585-92619BCEA7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5149" y="2401163"/>
            <a:ext cx="1341014" cy="89872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82E427A-F399-7A4C-BC05-550654FB3D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66698" y="9160868"/>
            <a:ext cx="1995840" cy="71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53360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07222825-62ea-40f3-96b5-5375c07996e2}" enabled="1" method="Privileged" siteId="{90c7a20a-f34b-40bf-bc48-b9253b6f5d20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82</TotalTime>
  <Words>122</Words>
  <Application>Microsoft Office PowerPoint</Application>
  <PresentationFormat>Format A4 (210 x 297 mm)</PresentationFormat>
  <Paragraphs>13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Thème Office 2013 – 2022</vt:lpstr>
      <vt:lpstr>5 et 6 octobre 2024 « Week-End Terre » de Montrond les Bains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évènement  DATE + HORAIRE + LIEU  Détails  VISUEL - EN FOND</dc:title>
  <dc:creator>Joséphine POIRIEUX</dc:creator>
  <cp:lastModifiedBy>Claude Admin</cp:lastModifiedBy>
  <cp:revision>10</cp:revision>
  <dcterms:created xsi:type="dcterms:W3CDTF">2022-12-29T10:05:07Z</dcterms:created>
  <dcterms:modified xsi:type="dcterms:W3CDTF">2024-09-19T10:23:48Z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7222825-62ea-40f3-96b5-5375c07996e2_Enabled">
    <vt:lpwstr>true</vt:lpwstr>
  </property>
  <property fmtid="{D5CDD505-2E9C-101B-9397-08002B2CF9AE}" pid="3" name="MSIP_Label_07222825-62ea-40f3-96b5-5375c07996e2_SetDate">
    <vt:lpwstr>2023-03-09T15:19:23Z</vt:lpwstr>
  </property>
  <property fmtid="{D5CDD505-2E9C-101B-9397-08002B2CF9AE}" pid="4" name="MSIP_Label_07222825-62ea-40f3-96b5-5375c07996e2_Method">
    <vt:lpwstr>Privileged</vt:lpwstr>
  </property>
  <property fmtid="{D5CDD505-2E9C-101B-9397-08002B2CF9AE}" pid="5" name="MSIP_Label_07222825-62ea-40f3-96b5-5375c07996e2_Name">
    <vt:lpwstr>unrestricted_parent.2</vt:lpwstr>
  </property>
  <property fmtid="{D5CDD505-2E9C-101B-9397-08002B2CF9AE}" pid="6" name="MSIP_Label_07222825-62ea-40f3-96b5-5375c07996e2_SiteId">
    <vt:lpwstr>90c7a20a-f34b-40bf-bc48-b9253b6f5d20</vt:lpwstr>
  </property>
  <property fmtid="{D5CDD505-2E9C-101B-9397-08002B2CF9AE}" pid="7" name="MSIP_Label_07222825-62ea-40f3-96b5-5375c07996e2_ActionId">
    <vt:lpwstr>be77be83-f74e-4224-ad22-c8f340a9c299</vt:lpwstr>
  </property>
  <property fmtid="{D5CDD505-2E9C-101B-9397-08002B2CF9AE}" pid="8" name="MSIP_Label_07222825-62ea-40f3-96b5-5375c07996e2_ContentBits">
    <vt:lpwstr>0</vt:lpwstr>
  </property>
</Properties>
</file>